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>
      <p:cViewPr>
        <p:scale>
          <a:sx n="90" d="100"/>
          <a:sy n="90" d="100"/>
        </p:scale>
        <p:origin x="6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04BD-D930-4F0D-8EAF-328697014B9C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04BD-D930-4F0D-8EAF-328697014B9C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6376" y="1999347"/>
            <a:ext cx="12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= </a:t>
            </a:r>
            <a:r>
              <a:rPr lang="en-US" altLang="ko-KR" sz="1200" dirty="0" err="1" smtClean="0"/>
              <a:t>Gameobject</a:t>
            </a:r>
            <a:endParaRPr lang="en-US" altLang="ko-KR" sz="1200" dirty="0" smtClean="0"/>
          </a:p>
          <a:p>
            <a:r>
              <a:rPr lang="en-US" altLang="ko-KR" sz="1200" dirty="0" smtClean="0"/>
              <a:t>.</a:t>
            </a:r>
            <a:r>
              <a:rPr lang="en-US" altLang="ko-KR" sz="1200" dirty="0" err="1" smtClean="0"/>
              <a:t>getcomponet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485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3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6096" y="4304129"/>
            <a:ext cx="2935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&lt;- </a:t>
            </a:r>
            <a:r>
              <a:rPr lang="ko-KR" altLang="en-US" sz="1200" dirty="0" smtClean="0"/>
              <a:t>향한 방향에 따라 이상하게 움직인다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409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0571" y="44624"/>
            <a:ext cx="280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게임성능에 관련한 것은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시간</a:t>
            </a:r>
            <a:r>
              <a:rPr lang="en-US" altLang="ko-KR" sz="1200" dirty="0" smtClean="0"/>
              <a:t>(Frame Rate) /</a:t>
            </a:r>
            <a:r>
              <a:rPr lang="ko-KR" altLang="en-US" sz="1200" dirty="0" smtClean="0"/>
              <a:t> 이건 자랑하면 안됨 게임에 </a:t>
            </a:r>
            <a:r>
              <a:rPr lang="ko-KR" altLang="en-US" sz="1200" dirty="0" err="1" smtClean="0"/>
              <a:t>암것도</a:t>
            </a:r>
            <a:r>
              <a:rPr lang="ko-KR" altLang="en-US" sz="1200" dirty="0" smtClean="0"/>
              <a:t> 없다는 </a:t>
            </a:r>
            <a:r>
              <a:rPr lang="ko-KR" altLang="en-US" sz="1200" dirty="0" err="1" smtClean="0"/>
              <a:t>거일수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메모리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263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5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19" y="692696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계층구조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트리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자식의 좌표는 부모의 좌표 기준이다</a:t>
            </a:r>
            <a:endParaRPr lang="en-US" altLang="ko-KR" sz="1200" dirty="0" smtClean="0"/>
          </a:p>
          <a:p>
            <a:r>
              <a:rPr lang="ko-KR" altLang="en-US" sz="1200" dirty="0" smtClean="0"/>
              <a:t>부모가 없으면 월드 </a:t>
            </a:r>
            <a:r>
              <a:rPr lang="ko-KR" altLang="en-US" sz="1200" dirty="0" err="1" smtClean="0"/>
              <a:t>좌표계</a:t>
            </a:r>
            <a:r>
              <a:rPr lang="ko-KR" altLang="en-US" sz="1200" dirty="0" smtClean="0"/>
              <a:t> 기준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317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9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7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193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9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6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31049" y="3212976"/>
            <a:ext cx="3782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원래 </a:t>
            </a:r>
            <a:r>
              <a:rPr lang="en-US" altLang="ko-KR" sz="1200" dirty="0" smtClean="0"/>
              <a:t>void</a:t>
            </a:r>
            <a:r>
              <a:rPr lang="ko-KR" altLang="en-US" sz="1200" dirty="0" smtClean="0"/>
              <a:t>이지만 </a:t>
            </a:r>
            <a:r>
              <a:rPr lang="en-US" altLang="ko-KR" sz="1200" dirty="0" smtClean="0"/>
              <a:t>yield</a:t>
            </a:r>
            <a:r>
              <a:rPr lang="ko-KR" altLang="en-US" sz="1200" dirty="0" smtClean="0"/>
              <a:t>를 </a:t>
            </a:r>
            <a:r>
              <a:rPr lang="ko-KR" altLang="en-US" sz="1200" dirty="0" err="1" smtClean="0"/>
              <a:t>쓰기위해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Ienumerator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143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6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5085184"/>
            <a:ext cx="2348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게임오버젝트의</a:t>
            </a:r>
            <a:r>
              <a:rPr lang="ko-KR" altLang="en-US" sz="1200" dirty="0" smtClean="0"/>
              <a:t> 데이터는</a:t>
            </a:r>
            <a:endParaRPr lang="en-US" altLang="ko-KR" sz="1200" dirty="0" smtClean="0"/>
          </a:p>
          <a:p>
            <a:r>
              <a:rPr lang="ko-KR" altLang="en-US" sz="1200" dirty="0" smtClean="0"/>
              <a:t>이름 </a:t>
            </a:r>
            <a:r>
              <a:rPr lang="ko-KR" altLang="en-US" sz="1200" dirty="0" err="1" smtClean="0"/>
              <a:t>테그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등이며</a:t>
            </a:r>
            <a:endParaRPr lang="en-US" altLang="ko-KR" sz="1200" dirty="0" smtClean="0"/>
          </a:p>
          <a:p>
            <a:r>
              <a:rPr lang="ko-KR" altLang="en-US" sz="1200" dirty="0" smtClean="0"/>
              <a:t>다른 것들은 컴포넌트의 데이터</a:t>
            </a:r>
            <a:endParaRPr lang="en-US" altLang="ko-KR" sz="1200" dirty="0" smtClean="0"/>
          </a:p>
          <a:p>
            <a:r>
              <a:rPr lang="ko-KR" altLang="en-US" sz="1200" dirty="0" smtClean="0"/>
              <a:t>이다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23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317</Words>
  <Application>Microsoft Office PowerPoint</Application>
  <PresentationFormat>화면 슬라이드 쇼(4:3)</PresentationFormat>
  <Paragraphs>67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메쉬, 재질, 텍스쳐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14</cp:revision>
  <dcterms:created xsi:type="dcterms:W3CDTF">2019-03-04T18:24:07Z</dcterms:created>
  <dcterms:modified xsi:type="dcterms:W3CDTF">2019-04-11T12:44:08Z</dcterms:modified>
</cp:coreProperties>
</file>